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1" r:id="rId3"/>
    <p:sldId id="265" r:id="rId4"/>
    <p:sldId id="266" r:id="rId5"/>
    <p:sldId id="264" r:id="rId6"/>
    <p:sldId id="269" r:id="rId7"/>
    <p:sldId id="262" r:id="rId8"/>
    <p:sldId id="256" r:id="rId9"/>
    <p:sldId id="257" r:id="rId10"/>
    <p:sldId id="263" r:id="rId11"/>
    <p:sldId id="258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1789D-CB19-4EBC-9991-73D27BBF2A93}" v="132" dt="2021-10-04T12:02:17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Tech Academy" userId="5cd79251bd6156b5" providerId="LiveId" clId="{9F71789D-CB19-4EBC-9991-73D27BBF2A93}"/>
    <pc:docChg chg="undo redo custSel addSld delSld modSld sldOrd">
      <pc:chgData name="MahaTech Academy" userId="5cd79251bd6156b5" providerId="LiveId" clId="{9F71789D-CB19-4EBC-9991-73D27BBF2A93}" dt="2021-10-04T12:02:17.376" v="389"/>
      <pc:docMkLst>
        <pc:docMk/>
      </pc:docMkLst>
      <pc:sldChg chg="modSp mod">
        <pc:chgData name="MahaTech Academy" userId="5cd79251bd6156b5" providerId="LiveId" clId="{9F71789D-CB19-4EBC-9991-73D27BBF2A93}" dt="2021-10-04T11:50:41.027" v="266" actId="1440"/>
        <pc:sldMkLst>
          <pc:docMk/>
          <pc:sldMk cId="3008793204" sldId="256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3008793204" sldId="256"/>
            <ac:spMk id="2" creationId="{E54C3D25-42A7-4EB2-84CC-13BEFF602321}"/>
          </ac:spMkLst>
        </pc:spChg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3008793204" sldId="256"/>
            <ac:spMk id="3" creationId="{9548A939-5F84-433C-BF60-50EE8176107D}"/>
          </ac:spMkLst>
        </pc:spChg>
        <pc:picChg chg="mod">
          <ac:chgData name="MahaTech Academy" userId="5cd79251bd6156b5" providerId="LiveId" clId="{9F71789D-CB19-4EBC-9991-73D27BBF2A93}" dt="2021-10-04T11:50:41.027" v="266" actId="1440"/>
          <ac:picMkLst>
            <pc:docMk/>
            <pc:sldMk cId="3008793204" sldId="256"/>
            <ac:picMk id="5" creationId="{E249F6C9-E74D-4CF2-A3DF-D38F2B4AAB3F}"/>
          </ac:picMkLst>
        </pc:picChg>
      </pc:sldChg>
      <pc:sldChg chg="modSp modTransition">
        <pc:chgData name="MahaTech Academy" userId="5cd79251bd6156b5" providerId="LiveId" clId="{9F71789D-CB19-4EBC-9991-73D27BBF2A93}" dt="2021-10-04T11:59:44.907" v="365"/>
        <pc:sldMkLst>
          <pc:docMk/>
          <pc:sldMk cId="2977279943" sldId="257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2977279943" sldId="257"/>
            <ac:spMk id="2" creationId="{93002932-C7CC-49A6-B856-97A527C53B88}"/>
          </ac:spMkLst>
        </pc:spChg>
        <pc:picChg chg="mod">
          <ac:chgData name="MahaTech Academy" userId="5cd79251bd6156b5" providerId="LiveId" clId="{9F71789D-CB19-4EBC-9991-73D27BBF2A93}" dt="2021-10-04T11:44:52.529" v="169"/>
          <ac:picMkLst>
            <pc:docMk/>
            <pc:sldMk cId="2977279943" sldId="257"/>
            <ac:picMk id="13" creationId="{07289534-2899-4162-A8D9-3BF640161868}"/>
          </ac:picMkLst>
        </pc:picChg>
      </pc:sldChg>
      <pc:sldChg chg="modSp modTransition">
        <pc:chgData name="MahaTech Academy" userId="5cd79251bd6156b5" providerId="LiveId" clId="{9F71789D-CB19-4EBC-9991-73D27BBF2A93}" dt="2021-10-04T12:00:48.968" v="378"/>
        <pc:sldMkLst>
          <pc:docMk/>
          <pc:sldMk cId="3980170629" sldId="258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3980170629" sldId="258"/>
            <ac:spMk id="2" creationId="{D407B174-870E-4A2D-BD4A-72BACA498AD5}"/>
          </ac:spMkLst>
        </pc:spChg>
        <pc:picChg chg="mod">
          <ac:chgData name="MahaTech Academy" userId="5cd79251bd6156b5" providerId="LiveId" clId="{9F71789D-CB19-4EBC-9991-73D27BBF2A93}" dt="2021-10-04T11:44:52.529" v="169"/>
          <ac:picMkLst>
            <pc:docMk/>
            <pc:sldMk cId="3980170629" sldId="258"/>
            <ac:picMk id="5" creationId="{9E4E54AB-D7DE-47A9-A7D5-7F7CD1912ED2}"/>
          </ac:picMkLst>
        </pc:picChg>
      </pc:sldChg>
      <pc:sldChg chg="modSp">
        <pc:chgData name="MahaTech Academy" userId="5cd79251bd6156b5" providerId="LiveId" clId="{9F71789D-CB19-4EBC-9991-73D27BBF2A93}" dt="2021-10-04T11:49:37.894" v="258"/>
        <pc:sldMkLst>
          <pc:docMk/>
          <pc:sldMk cId="3114308540" sldId="259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3114308540" sldId="259"/>
            <ac:spMk id="2" creationId="{956C6821-9E6A-4062-B13C-D08E2AE52118}"/>
          </ac:spMkLst>
        </pc:spChg>
        <pc:picChg chg="mod">
          <ac:chgData name="MahaTech Academy" userId="5cd79251bd6156b5" providerId="LiveId" clId="{9F71789D-CB19-4EBC-9991-73D27BBF2A93}" dt="2021-10-04T11:44:52.529" v="169"/>
          <ac:picMkLst>
            <pc:docMk/>
            <pc:sldMk cId="3114308540" sldId="259"/>
            <ac:picMk id="9" creationId="{A5DCB50D-40F3-4C41-9CA1-73928963B684}"/>
          </ac:picMkLst>
        </pc:picChg>
      </pc:sldChg>
      <pc:sldChg chg="modSp">
        <pc:chgData name="MahaTech Academy" userId="5cd79251bd6156b5" providerId="LiveId" clId="{9F71789D-CB19-4EBC-9991-73D27BBF2A93}" dt="2021-10-04T11:49:37.894" v="258"/>
        <pc:sldMkLst>
          <pc:docMk/>
          <pc:sldMk cId="1354333921" sldId="260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1354333921" sldId="260"/>
            <ac:spMk id="2" creationId="{03130155-8F2D-4D9F-8042-20B1D4C43B58}"/>
          </ac:spMkLst>
        </pc:spChg>
        <pc:picChg chg="mod">
          <ac:chgData name="MahaTech Academy" userId="5cd79251bd6156b5" providerId="LiveId" clId="{9F71789D-CB19-4EBC-9991-73D27BBF2A93}" dt="2021-10-04T11:44:52.529" v="169"/>
          <ac:picMkLst>
            <pc:docMk/>
            <pc:sldMk cId="1354333921" sldId="260"/>
            <ac:picMk id="5" creationId="{15DB4B4D-062E-440A-9441-5E3788B57B29}"/>
          </ac:picMkLst>
        </pc:picChg>
      </pc:sldChg>
      <pc:sldChg chg="modSp">
        <pc:chgData name="MahaTech Academy" userId="5cd79251bd6156b5" providerId="LiveId" clId="{9F71789D-CB19-4EBC-9991-73D27BBF2A93}" dt="2021-10-04T11:49:37.894" v="258"/>
        <pc:sldMkLst>
          <pc:docMk/>
          <pc:sldMk cId="1694230500" sldId="261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1694230500" sldId="261"/>
            <ac:spMk id="2" creationId="{F5077EFD-EF97-4C47-AB6C-131CEBCC78D7}"/>
          </ac:spMkLst>
        </pc:spChg>
        <pc:picChg chg="mod">
          <ac:chgData name="MahaTech Academy" userId="5cd79251bd6156b5" providerId="LiveId" clId="{9F71789D-CB19-4EBC-9991-73D27BBF2A93}" dt="2021-10-04T11:44:52.529" v="169"/>
          <ac:picMkLst>
            <pc:docMk/>
            <pc:sldMk cId="1694230500" sldId="261"/>
            <ac:picMk id="5" creationId="{A17947BE-1150-46D9-9FF7-D54C7E57DE65}"/>
          </ac:picMkLst>
        </pc:picChg>
      </pc:sldChg>
      <pc:sldChg chg="modSp mod ord modTransition">
        <pc:chgData name="MahaTech Academy" userId="5cd79251bd6156b5" providerId="LiveId" clId="{9F71789D-CB19-4EBC-9991-73D27BBF2A93}" dt="2021-10-04T11:59:30.886" v="361"/>
        <pc:sldMkLst>
          <pc:docMk/>
          <pc:sldMk cId="889296678" sldId="262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889296678" sldId="262"/>
            <ac:spMk id="2" creationId="{7C565343-6B28-494C-ADF9-2A578546D1EE}"/>
          </ac:spMkLst>
        </pc:spChg>
        <pc:picChg chg="mod">
          <ac:chgData name="MahaTech Academy" userId="5cd79251bd6156b5" providerId="LiveId" clId="{9F71789D-CB19-4EBC-9991-73D27BBF2A93}" dt="2021-10-04T11:51:46.898" v="282" actId="14100"/>
          <ac:picMkLst>
            <pc:docMk/>
            <pc:sldMk cId="889296678" sldId="262"/>
            <ac:picMk id="5" creationId="{F5EE65FE-0F8C-439D-90A5-A0909893A830}"/>
          </ac:picMkLst>
        </pc:picChg>
      </pc:sldChg>
      <pc:sldChg chg="addSp delSp modSp new mod ord modTransition">
        <pc:chgData name="MahaTech Academy" userId="5cd79251bd6156b5" providerId="LiveId" clId="{9F71789D-CB19-4EBC-9991-73D27BBF2A93}" dt="2021-10-04T12:00:35.929" v="377"/>
        <pc:sldMkLst>
          <pc:docMk/>
          <pc:sldMk cId="1480847132" sldId="263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1480847132" sldId="263"/>
            <ac:spMk id="2" creationId="{99D5C90D-4EC1-4C33-BEA5-0E28A5F8D49F}"/>
          </ac:spMkLst>
        </pc:spChg>
        <pc:spChg chg="del">
          <ac:chgData name="MahaTech Academy" userId="5cd79251bd6156b5" providerId="LiveId" clId="{9F71789D-CB19-4EBC-9991-73D27BBF2A93}" dt="2021-10-04T11:04:11.129" v="3"/>
          <ac:spMkLst>
            <pc:docMk/>
            <pc:sldMk cId="1480847132" sldId="263"/>
            <ac:spMk id="3" creationId="{EF0DE53F-106F-48D5-AA0F-DF49BF0B3C97}"/>
          </ac:spMkLst>
        </pc:spChg>
        <pc:picChg chg="add mod">
          <ac:chgData name="MahaTech Academy" userId="5cd79251bd6156b5" providerId="LiveId" clId="{9F71789D-CB19-4EBC-9991-73D27BBF2A93}" dt="2021-10-04T11:50:07.059" v="262" actId="1076"/>
          <ac:picMkLst>
            <pc:docMk/>
            <pc:sldMk cId="1480847132" sldId="263"/>
            <ac:picMk id="5" creationId="{E32A51BE-CD3C-4D58-AF6A-7471109A34A1}"/>
          </ac:picMkLst>
        </pc:picChg>
      </pc:sldChg>
      <pc:sldChg chg="addSp delSp modSp new mod ord modTransition">
        <pc:chgData name="MahaTech Academy" userId="5cd79251bd6156b5" providerId="LiveId" clId="{9F71789D-CB19-4EBC-9991-73D27BBF2A93}" dt="2021-10-04T12:02:17.376" v="389"/>
        <pc:sldMkLst>
          <pc:docMk/>
          <pc:sldMk cId="1534771481" sldId="264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1534771481" sldId="264"/>
            <ac:spMk id="2" creationId="{21599C19-5245-4D38-BAC6-0831D8413726}"/>
          </ac:spMkLst>
        </pc:spChg>
        <pc:spChg chg="del">
          <ac:chgData name="MahaTech Academy" userId="5cd79251bd6156b5" providerId="LiveId" clId="{9F71789D-CB19-4EBC-9991-73D27BBF2A93}" dt="2021-10-04T11:16:24.474" v="12"/>
          <ac:spMkLst>
            <pc:docMk/>
            <pc:sldMk cId="1534771481" sldId="264"/>
            <ac:spMk id="3" creationId="{C02BBED6-9627-4636-9DA2-470C772D5A01}"/>
          </ac:spMkLst>
        </pc:spChg>
        <pc:picChg chg="add mod">
          <ac:chgData name="MahaTech Academy" userId="5cd79251bd6156b5" providerId="LiveId" clId="{9F71789D-CB19-4EBC-9991-73D27BBF2A93}" dt="2021-10-04T11:44:52.529" v="169"/>
          <ac:picMkLst>
            <pc:docMk/>
            <pc:sldMk cId="1534771481" sldId="264"/>
            <ac:picMk id="5" creationId="{A1129D93-FD26-41F5-9606-62D4F45E99FE}"/>
          </ac:picMkLst>
        </pc:picChg>
      </pc:sldChg>
      <pc:sldChg chg="addSp delSp modSp new mod ord modTransition modAnim">
        <pc:chgData name="MahaTech Academy" userId="5cd79251bd6156b5" providerId="LiveId" clId="{9F71789D-CB19-4EBC-9991-73D27BBF2A93}" dt="2021-10-04T12:01:44.989" v="382"/>
        <pc:sldMkLst>
          <pc:docMk/>
          <pc:sldMk cId="4012928929" sldId="265"/>
        </pc:sldMkLst>
        <pc:spChg chg="del">
          <ac:chgData name="MahaTech Academy" userId="5cd79251bd6156b5" providerId="LiveId" clId="{9F71789D-CB19-4EBC-9991-73D27BBF2A93}" dt="2021-10-04T11:21:48.666" v="29" actId="21"/>
          <ac:spMkLst>
            <pc:docMk/>
            <pc:sldMk cId="4012928929" sldId="265"/>
            <ac:spMk id="2" creationId="{EC0BE386-70DC-43B1-AA0B-C6EBE4070391}"/>
          </ac:spMkLst>
        </pc:spChg>
        <pc:spChg chg="del">
          <ac:chgData name="MahaTech Academy" userId="5cd79251bd6156b5" providerId="LiveId" clId="{9F71789D-CB19-4EBC-9991-73D27BBF2A93}" dt="2021-10-04T11:21:16.415" v="21"/>
          <ac:spMkLst>
            <pc:docMk/>
            <pc:sldMk cId="4012928929" sldId="265"/>
            <ac:spMk id="3" creationId="{5BBCBA1B-B1C5-42E6-9835-A39C61EA7609}"/>
          </ac:spMkLst>
        </pc:spChg>
        <pc:picChg chg="add mod">
          <ac:chgData name="MahaTech Academy" userId="5cd79251bd6156b5" providerId="LiveId" clId="{9F71789D-CB19-4EBC-9991-73D27BBF2A93}" dt="2021-10-04T11:53:23.280" v="288" actId="1440"/>
          <ac:picMkLst>
            <pc:docMk/>
            <pc:sldMk cId="4012928929" sldId="265"/>
            <ac:picMk id="5" creationId="{4B59C72F-BCBA-49C8-830E-9F58DE9E2F62}"/>
          </ac:picMkLst>
        </pc:picChg>
      </pc:sldChg>
      <pc:sldChg chg="addSp delSp modSp new mod modTransition">
        <pc:chgData name="MahaTech Academy" userId="5cd79251bd6156b5" providerId="LiveId" clId="{9F71789D-CB19-4EBC-9991-73D27BBF2A93}" dt="2021-10-04T12:01:35.768" v="379"/>
        <pc:sldMkLst>
          <pc:docMk/>
          <pc:sldMk cId="1652107660" sldId="266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1652107660" sldId="266"/>
            <ac:spMk id="2" creationId="{E3F545A8-DC9F-4A41-8B18-09D178287214}"/>
          </ac:spMkLst>
        </pc:spChg>
        <pc:spChg chg="del">
          <ac:chgData name="MahaTech Academy" userId="5cd79251bd6156b5" providerId="LiveId" clId="{9F71789D-CB19-4EBC-9991-73D27BBF2A93}" dt="2021-10-04T11:26:06.495" v="31"/>
          <ac:spMkLst>
            <pc:docMk/>
            <pc:sldMk cId="1652107660" sldId="266"/>
            <ac:spMk id="3" creationId="{CBF23EDC-F338-4D4D-881F-D366165CE573}"/>
          </ac:spMkLst>
        </pc:spChg>
        <pc:spChg chg="add del mod">
          <ac:chgData name="MahaTech Academy" userId="5cd79251bd6156b5" providerId="LiveId" clId="{9F71789D-CB19-4EBC-9991-73D27BBF2A93}" dt="2021-10-04T11:33:49.246" v="39"/>
          <ac:spMkLst>
            <pc:docMk/>
            <pc:sldMk cId="1652107660" sldId="266"/>
            <ac:spMk id="7" creationId="{0FF22165-3AF2-4F01-BDAA-0A044863DD0F}"/>
          </ac:spMkLst>
        </pc:spChg>
        <pc:picChg chg="add mod">
          <ac:chgData name="MahaTech Academy" userId="5cd79251bd6156b5" providerId="LiveId" clId="{9F71789D-CB19-4EBC-9991-73D27BBF2A93}" dt="2021-10-04T11:52:25.508" v="283" actId="1440"/>
          <ac:picMkLst>
            <pc:docMk/>
            <pc:sldMk cId="1652107660" sldId="266"/>
            <ac:picMk id="4" creationId="{4BA261D2-FA1A-4DFC-A573-73C354EB9A69}"/>
          </ac:picMkLst>
        </pc:picChg>
        <pc:picChg chg="add del mod">
          <ac:chgData name="MahaTech Academy" userId="5cd79251bd6156b5" providerId="LiveId" clId="{9F71789D-CB19-4EBC-9991-73D27BBF2A93}" dt="2021-10-04T11:28:51.204" v="38" actId="478"/>
          <ac:picMkLst>
            <pc:docMk/>
            <pc:sldMk cId="1652107660" sldId="266"/>
            <ac:picMk id="5" creationId="{E04C6A2D-26BA-4848-B7A4-D9A20AD2FD6F}"/>
          </ac:picMkLst>
        </pc:picChg>
      </pc:sldChg>
      <pc:sldChg chg="addSp delSp modSp new del mod ord">
        <pc:chgData name="MahaTech Academy" userId="5cd79251bd6156b5" providerId="LiveId" clId="{9F71789D-CB19-4EBC-9991-73D27BBF2A93}" dt="2021-10-04T11:54:51.090" v="315" actId="47"/>
        <pc:sldMkLst>
          <pc:docMk/>
          <pc:sldMk cId="388757262" sldId="267"/>
        </pc:sldMkLst>
        <pc:spChg chg="del mod">
          <ac:chgData name="MahaTech Academy" userId="5cd79251bd6156b5" providerId="LiveId" clId="{9F71789D-CB19-4EBC-9991-73D27BBF2A93}" dt="2021-10-04T11:36:38.556" v="70" actId="478"/>
          <ac:spMkLst>
            <pc:docMk/>
            <pc:sldMk cId="388757262" sldId="267"/>
            <ac:spMk id="2" creationId="{05A788C4-D718-427B-AE0D-D3DB1DD39F62}"/>
          </ac:spMkLst>
        </pc:spChg>
        <pc:spChg chg="add mod">
          <ac:chgData name="MahaTech Academy" userId="5cd79251bd6156b5" providerId="LiveId" clId="{9F71789D-CB19-4EBC-9991-73D27BBF2A93}" dt="2021-10-04T11:46:17.902" v="178" actId="14100"/>
          <ac:spMkLst>
            <pc:docMk/>
            <pc:sldMk cId="388757262" sldId="267"/>
            <ac:spMk id="3" creationId="{2F071170-89FE-4443-B225-E480B00C044C}"/>
          </ac:spMkLst>
        </pc:spChg>
        <pc:spChg chg="del">
          <ac:chgData name="MahaTech Academy" userId="5cd79251bd6156b5" providerId="LiveId" clId="{9F71789D-CB19-4EBC-9991-73D27BBF2A93}" dt="2021-10-04T11:36:21.626" v="62"/>
          <ac:spMkLst>
            <pc:docMk/>
            <pc:sldMk cId="388757262" sldId="267"/>
            <ac:spMk id="3" creationId="{83F609DF-0497-4F03-9565-E253B210CCB0}"/>
          </ac:spMkLst>
        </pc:spChg>
        <pc:picChg chg="add del mod">
          <ac:chgData name="MahaTech Academy" userId="5cd79251bd6156b5" providerId="LiveId" clId="{9F71789D-CB19-4EBC-9991-73D27BBF2A93}" dt="2021-10-04T11:42:06.985" v="138" actId="21"/>
          <ac:picMkLst>
            <pc:docMk/>
            <pc:sldMk cId="388757262" sldId="267"/>
            <ac:picMk id="5" creationId="{361047DB-F7D8-4930-9D22-97B31EC2D47B}"/>
          </ac:picMkLst>
        </pc:picChg>
      </pc:sldChg>
      <pc:sldChg chg="addSp delSp modSp new del mod">
        <pc:chgData name="MahaTech Academy" userId="5cd79251bd6156b5" providerId="LiveId" clId="{9F71789D-CB19-4EBC-9991-73D27BBF2A93}" dt="2021-10-04T11:54:50.110" v="314" actId="47"/>
        <pc:sldMkLst>
          <pc:docMk/>
          <pc:sldMk cId="1990331536" sldId="268"/>
        </pc:sldMkLst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1990331536" sldId="268"/>
            <ac:spMk id="2" creationId="{CEE2422F-7035-4F4C-A9A4-A42378D9A490}"/>
          </ac:spMkLst>
        </pc:spChg>
        <pc:spChg chg="mod">
          <ac:chgData name="MahaTech Academy" userId="5cd79251bd6156b5" providerId="LiveId" clId="{9F71789D-CB19-4EBC-9991-73D27BBF2A93}" dt="2021-10-04T11:49:37.894" v="258"/>
          <ac:spMkLst>
            <pc:docMk/>
            <pc:sldMk cId="1990331536" sldId="268"/>
            <ac:spMk id="3" creationId="{344F196D-8485-403E-8D96-DCFAB582EE2C}"/>
          </ac:spMkLst>
        </pc:spChg>
        <pc:picChg chg="add del">
          <ac:chgData name="MahaTech Academy" userId="5cd79251bd6156b5" providerId="LiveId" clId="{9F71789D-CB19-4EBC-9991-73D27BBF2A93}" dt="2021-10-04T11:47:56.284" v="193" actId="478"/>
          <ac:picMkLst>
            <pc:docMk/>
            <pc:sldMk cId="1990331536" sldId="268"/>
            <ac:picMk id="4" creationId="{7876A71E-81EB-4AE2-B8CD-EC411144099D}"/>
          </ac:picMkLst>
        </pc:picChg>
      </pc:sldChg>
      <pc:sldChg chg="addSp delSp modSp new mod ord modTransition">
        <pc:chgData name="MahaTech Academy" userId="5cd79251bd6156b5" providerId="LiveId" clId="{9F71789D-CB19-4EBC-9991-73D27BBF2A93}" dt="2021-10-04T11:59:26.353" v="360"/>
        <pc:sldMkLst>
          <pc:docMk/>
          <pc:sldMk cId="1250192607" sldId="269"/>
        </pc:sldMkLst>
        <pc:spChg chg="add del mod">
          <ac:chgData name="MahaTech Academy" userId="5cd79251bd6156b5" providerId="LiveId" clId="{9F71789D-CB19-4EBC-9991-73D27BBF2A93}" dt="2021-10-04T11:45:00.031" v="172" actId="1076"/>
          <ac:spMkLst>
            <pc:docMk/>
            <pc:sldMk cId="1250192607" sldId="269"/>
            <ac:spMk id="2" creationId="{216EF2DF-BE83-4EE4-8058-AB43657BE5A2}"/>
          </ac:spMkLst>
        </pc:spChg>
        <pc:spChg chg="del">
          <ac:chgData name="MahaTech Academy" userId="5cd79251bd6156b5" providerId="LiveId" clId="{9F71789D-CB19-4EBC-9991-73D27BBF2A93}" dt="2021-10-04T11:38:17.809" v="110" actId="478"/>
          <ac:spMkLst>
            <pc:docMk/>
            <pc:sldMk cId="1250192607" sldId="269"/>
            <ac:spMk id="3" creationId="{BDBE2E47-AB1E-4CD1-9290-5CDB789782BC}"/>
          </ac:spMkLst>
        </pc:spChg>
        <pc:spChg chg="add del mod">
          <ac:chgData name="MahaTech Academy" userId="5cd79251bd6156b5" providerId="LiveId" clId="{9F71789D-CB19-4EBC-9991-73D27BBF2A93}" dt="2021-10-04T11:41:49.725" v="135" actId="21"/>
          <ac:spMkLst>
            <pc:docMk/>
            <pc:sldMk cId="1250192607" sldId="269"/>
            <ac:spMk id="5" creationId="{01DB9BD8-B113-452A-B8ED-1E9EA8C9485F}"/>
          </ac:spMkLst>
        </pc:spChg>
        <pc:spChg chg="add del mod">
          <ac:chgData name="MahaTech Academy" userId="5cd79251bd6156b5" providerId="LiveId" clId="{9F71789D-CB19-4EBC-9991-73D27BBF2A93}" dt="2021-10-04T11:42:52.932" v="149" actId="478"/>
          <ac:spMkLst>
            <pc:docMk/>
            <pc:sldMk cId="1250192607" sldId="269"/>
            <ac:spMk id="7" creationId="{B5456F52-AEEF-462A-A756-70DFC508C4CE}"/>
          </ac:spMkLst>
        </pc:spChg>
        <pc:picChg chg="add mod">
          <ac:chgData name="MahaTech Academy" userId="5cd79251bd6156b5" providerId="LiveId" clId="{9F71789D-CB19-4EBC-9991-73D27BBF2A93}" dt="2021-10-04T11:49:37.894" v="258"/>
          <ac:picMkLst>
            <pc:docMk/>
            <pc:sldMk cId="1250192607" sldId="269"/>
            <ac:picMk id="6" creationId="{E941F89C-CCA8-44CE-8F01-8BF498F9753F}"/>
          </ac:picMkLst>
        </pc:picChg>
      </pc:sldChg>
      <pc:sldChg chg="del">
        <pc:chgData name="MahaTech Academy" userId="5cd79251bd6156b5" providerId="LiveId" clId="{9F71789D-CB19-4EBC-9991-73D27BBF2A93}" dt="2021-10-04T11:48:03.755" v="195" actId="47"/>
        <pc:sldMkLst>
          <pc:docMk/>
          <pc:sldMk cId="2499078950" sldId="270"/>
        </pc:sldMkLst>
      </pc:sldChg>
      <pc:sldChg chg="modSp add mod modTransition">
        <pc:chgData name="MahaTech Academy" userId="5cd79251bd6156b5" providerId="LiveId" clId="{9F71789D-CB19-4EBC-9991-73D27BBF2A93}" dt="2021-10-04T11:54:45.188" v="313"/>
        <pc:sldMkLst>
          <pc:docMk/>
          <pc:sldMk cId="3714218497" sldId="271"/>
        </pc:sldMkLst>
        <pc:spChg chg="mod">
          <ac:chgData name="MahaTech Academy" userId="5cd79251bd6156b5" providerId="LiveId" clId="{9F71789D-CB19-4EBC-9991-73D27BBF2A93}" dt="2021-10-04T11:48:36.222" v="232" actId="20577"/>
          <ac:spMkLst>
            <pc:docMk/>
            <pc:sldMk cId="3714218497" sldId="271"/>
            <ac:spMk id="2" creationId="{9D37BB96-ACDF-4176-87E5-84C929DEC952}"/>
          </ac:spMkLst>
        </pc:spChg>
        <pc:spChg chg="mod">
          <ac:chgData name="MahaTech Academy" userId="5cd79251bd6156b5" providerId="LiveId" clId="{9F71789D-CB19-4EBC-9991-73D27BBF2A93}" dt="2021-10-04T11:49:47.817" v="260" actId="1076"/>
          <ac:spMkLst>
            <pc:docMk/>
            <pc:sldMk cId="3714218497" sldId="271"/>
            <ac:spMk id="3" creationId="{C379ACB1-190A-48B7-88AC-E440D093066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C1AB-3AB4-4E6D-9AC0-6B9F4C2EA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9ACE6-2451-4158-BB60-F8C381C09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B05BA-2032-47FD-A5AA-2A185C79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DAE17-A732-4961-8C66-25BD2ADA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483F-53B7-4812-89F1-F57B5B80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5501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3986-6CC0-4CB5-BF64-FA874D8F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7077D-565E-4947-BBD7-6D060559F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3845E-DE31-4CE4-B8C6-6948DCDA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8E338-BA47-4EB6-88F1-F4F10EF2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6B06E-51FF-4335-BAE3-2DCA7CA8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6814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9210A-8E62-4E74-B561-0A142E77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315FC-7BC4-4A71-AE59-16E1C9DB0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F14BB-E42A-4D85-89EC-1C19F33EA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4DB2-344F-4C2A-AC1E-A3E08662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FED3-0CA1-4AC8-A709-06548BCB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86900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90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49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55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94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19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6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C4C5-0106-4481-9CFD-02BEA714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B7B5-CF1D-4C83-A2D1-5D8A560D8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F03F6-4772-40E5-9BFE-44287830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B71C3-9B87-46A8-946C-7BAE7BC6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F7366-71E7-418E-A6B9-150079C8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21681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77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12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8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22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287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1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537B-2C7C-49DE-98A9-9A214C7E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8BEDD-DA45-4705-A997-298630DBD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7FD13-D62A-44FF-8348-CAFD7704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46253-5A5E-47DA-B8AE-A9A0FEB6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EC86-6991-44E4-B87A-19D63918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6454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1D39-EAB0-434E-B75F-42E08BA2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1A22-7023-4741-B663-278412FF4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FF8A1-CC35-45CF-A0BC-0CEB1492B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F6B63-29C4-4C3D-958F-3E39F942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A2F11-C92B-4AC9-8C8C-01AC0BB3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C3060-0B9F-4365-B1CF-A652347C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3621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D3A8-7738-4C8C-9DE2-F41977F63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38DFD-6AD8-4EA4-AA5C-1B0FFBFEB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AACD-E31F-4957-9ADE-83A8A8641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05FD0-0EB3-4617-8822-C6B496EF1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494BD5-603D-43C2-A434-21202E723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B7457-C3F3-4620-A986-46C9F5709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5D06E-98F7-4BBB-8CB7-1801BD4F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6BB43E-2D8F-4808-A1C0-91A343F6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0673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228F-40F2-4A49-9E0B-F9433315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EAAB0-17C1-4516-B80C-5C9D5BBC1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A0C99-2ACF-4FD3-A0BC-0449B27F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73F35-A0B5-4AA8-8170-45207F96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9148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3BEA1-1842-40A3-9C66-583CA8CC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71E8F-C81C-4BAA-9D43-F54983AD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CD253-1125-4C14-85F5-717D37DC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7397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F6AE-1070-49BE-8F28-C4285741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92AE4-5F2B-4D9A-82F4-BD6B118D1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A7E21-F1A2-4288-BA0D-E225C7827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322F9-63AF-4AA0-94A4-11789F02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A751E-80F7-49D7-8397-4635943A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60F0A-9645-4404-A25D-C3AE6B12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6227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8321-D29A-4D38-9A74-6927C841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F97C9-9E89-4A72-8C94-CA2E5D65D9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AA3C8-1D3E-4DF4-A725-7512397C8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C2926-DA7E-4301-8BDB-97A219EC1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57E90-07B2-476E-A061-39E4922C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7EF24-48ED-4BBE-BDFD-26593D7A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4698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39D306-8437-49CF-A795-1C5AA2666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B25F2-220E-43AF-AC36-40D6DD09A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37CF8-154D-4C5D-A2C4-4A4D870AB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AC81F-9CA9-4E55-85F9-73905846F633}" type="datetimeFigureOut">
              <a:rPr lang="ar-EG" smtClean="0"/>
              <a:t>27/02/1443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1C5BC-5C79-47AD-9853-C758FAF60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923F3-5A82-4CFF-8A58-EE7B6D8DB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4D3F0-C92E-4604-86DB-0E31F562FCE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827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19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BB96-ACDF-4176-87E5-84C929DEC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Attendance System </a:t>
            </a:r>
            <a:endParaRPr lang="ar-E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9ACB1-190A-48B7-88AC-E440D09306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SQOUR Advanced 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1421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B174-870E-4A2D-BD4A-72BACA49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E4E54AB-D7DE-47A9-A7D5-7F7CD1912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788" cy="6858000"/>
          </a:xfrm>
        </p:spPr>
      </p:pic>
    </p:spTree>
    <p:extLst>
      <p:ext uri="{BB962C8B-B14F-4D97-AF65-F5344CB8AC3E}">
        <p14:creationId xmlns:p14="http://schemas.microsoft.com/office/powerpoint/2010/main" val="3980170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821-9E6A-4062-B13C-D08E2AE5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A5DCB50D-40F3-4C41-9CA1-73928963B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11430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0155-8F2D-4D9F-8042-20B1D4C4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DB4B4D-062E-440A-9441-5E3788B57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5433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7EFD-EF97-4C47-AB6C-131CEBCC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7947BE-1150-46D9-9FF7-D54C7E57D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423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B59C72F-BCBA-49C8-830E-9F58DE9E2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7" y="2184991"/>
            <a:ext cx="12122143" cy="24880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12928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45A8-DC9F-4A41-8B18-09D17828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4BA261D2-FA1A-4DFC-A573-73C354EB9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10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9C19-5245-4D38-BAC6-0831D841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 descr="A person and person holding a dog&#10;&#10;Description automatically generated with low confidence">
            <a:extLst>
              <a:ext uri="{FF2B5EF4-FFF2-40B4-BE49-F238E27FC236}">
                <a16:creationId xmlns:a16="http://schemas.microsoft.com/office/drawing/2014/main" id="{A1129D93-FD26-41F5-9606-62D4F45E9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804"/>
          </a:xfrm>
        </p:spPr>
      </p:pic>
    </p:spTree>
    <p:extLst>
      <p:ext uri="{BB962C8B-B14F-4D97-AF65-F5344CB8AC3E}">
        <p14:creationId xmlns:p14="http://schemas.microsoft.com/office/powerpoint/2010/main" val="153477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F2DF-BE83-4EE4-8058-AB43657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527" y="99311"/>
            <a:ext cx="8156944" cy="1325563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latin typeface="3ds" panose="02000503020000020004" pitchFamily="2" charset="0"/>
              </a:rPr>
              <a:t>Face Recognition:</a:t>
            </a:r>
            <a:endParaRPr lang="ar-EG" sz="8800" dirty="0">
              <a:latin typeface="3ds" panose="02000503020000020004" pitchFamily="2" charset="0"/>
            </a:endParaRPr>
          </a:p>
        </p:txBody>
      </p:sp>
      <p:pic>
        <p:nvPicPr>
          <p:cNvPr id="6" name="Content Placeholder 4" descr="A person looking at a phone&#10;&#10;Description automatically generated with medium confidence">
            <a:extLst>
              <a:ext uri="{FF2B5EF4-FFF2-40B4-BE49-F238E27FC236}">
                <a16:creationId xmlns:a16="http://schemas.microsoft.com/office/drawing/2014/main" id="{E941F89C-CCA8-44CE-8F01-8BF498F97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19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343-6B28-494C-ADF9-2A578546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 descr="A picture containing floor&#10;&#10;Description automatically generated">
            <a:extLst>
              <a:ext uri="{FF2B5EF4-FFF2-40B4-BE49-F238E27FC236}">
                <a16:creationId xmlns:a16="http://schemas.microsoft.com/office/drawing/2014/main" id="{F5EE65FE-0F8C-439D-90A5-A0909893A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0" y="190236"/>
            <a:ext cx="10910776" cy="65508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9296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3D25-42A7-4EB2-84CC-13BEFF6023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8A939-5F84-433C-BF60-50EE81761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E249F6C9-E74D-4CF2-A3DF-D38F2B4A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5" y="69111"/>
            <a:ext cx="11946270" cy="67197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08793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2932-C7CC-49A6-B856-97A527C5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13" name="Content Placeholder 1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07289534-2899-4162-A8D9-3BF640161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7727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C90D-4EC1-4C33-BEA5-0E28A5F8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32A51BE-CD3C-4D58-AF6A-7471109A3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672"/>
          </a:xfrm>
        </p:spPr>
      </p:pic>
    </p:spTree>
    <p:extLst>
      <p:ext uri="{BB962C8B-B14F-4D97-AF65-F5344CB8AC3E}">
        <p14:creationId xmlns:p14="http://schemas.microsoft.com/office/powerpoint/2010/main" val="14808471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89</TotalTime>
  <Words>7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3ds</vt:lpstr>
      <vt:lpstr>Arial</vt:lpstr>
      <vt:lpstr>Calibri</vt:lpstr>
      <vt:lpstr>Calibri Light</vt:lpstr>
      <vt:lpstr>Century Gothic</vt:lpstr>
      <vt:lpstr>Wingdings 2</vt:lpstr>
      <vt:lpstr>Office Theme</vt:lpstr>
      <vt:lpstr>Quotable</vt:lpstr>
      <vt:lpstr>Attendance System </vt:lpstr>
      <vt:lpstr>PowerPoint Presentation</vt:lpstr>
      <vt:lpstr>PowerPoint Presentation</vt:lpstr>
      <vt:lpstr>PowerPoint Presentation</vt:lpstr>
      <vt:lpstr>Face Recognition: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MahaTech Academy</dc:creator>
  <cp:lastModifiedBy>MahaTech Academy</cp:lastModifiedBy>
  <cp:revision>1</cp:revision>
  <dcterms:created xsi:type="dcterms:W3CDTF">2021-10-04T10:27:55Z</dcterms:created>
  <dcterms:modified xsi:type="dcterms:W3CDTF">2021-10-04T12:02:29Z</dcterms:modified>
</cp:coreProperties>
</file>